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9" r:id="rId4"/>
    <p:sldId id="257" r:id="rId5"/>
    <p:sldId id="265" r:id="rId6"/>
    <p:sldId id="268" r:id="rId7"/>
    <p:sldId id="258" r:id="rId8"/>
    <p:sldId id="260" r:id="rId9"/>
    <p:sldId id="270" r:id="rId10"/>
    <p:sldId id="261" r:id="rId11"/>
    <p:sldId id="263" r:id="rId12"/>
    <p:sldId id="264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8915" y="1654626"/>
            <a:ext cx="5334000" cy="312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876800" y="34290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0" y="34290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6200" y="1676400"/>
            <a:ext cx="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6800" y="1676400"/>
            <a:ext cx="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10000" y="3445329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3423557"/>
            <a:ext cx="1524000" cy="21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3434443"/>
            <a:ext cx="552450" cy="212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78111" y="3445329"/>
            <a:ext cx="170089" cy="212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48000" y="2819400"/>
            <a:ext cx="14968" cy="604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29000" y="2590800"/>
            <a:ext cx="457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86200" y="2745920"/>
            <a:ext cx="304800" cy="212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546100" y="2726872"/>
            <a:ext cx="313645" cy="185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54053" y="3918466"/>
            <a:ext cx="128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Living room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105400" y="1840468"/>
            <a:ext cx="87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kitchen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28628" y="3951123"/>
            <a:ext cx="112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bathroom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648458" y="2133600"/>
            <a:ext cx="10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bedroom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864601" y="3930134"/>
            <a:ext cx="10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bedroom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943177" y="1810434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Walk-in</a:t>
            </a:r>
          </a:p>
          <a:p>
            <a:r>
              <a:rPr lang="en-US" dirty="0" smtClean="0"/>
              <a:t>closet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454053" y="4765221"/>
            <a:ext cx="11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door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465857" y="1654626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door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96283" y="5562600"/>
            <a:ext cx="1148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yard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85914" y="685800"/>
            <a:ext cx="108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yard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96200" y="4114800"/>
            <a:ext cx="104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Driveway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8915" y="4778826"/>
            <a:ext cx="5334000" cy="783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5715000" y="4484132"/>
            <a:ext cx="922967" cy="2946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52952" y="4949887"/>
            <a:ext cx="72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porch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541769" y="5562600"/>
            <a:ext cx="1341146" cy="18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694169" y="5715000"/>
            <a:ext cx="1341146" cy="18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846569" y="5867400"/>
            <a:ext cx="1341146" cy="18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998969" y="6019800"/>
            <a:ext cx="1341146" cy="18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439317" y="5867400"/>
            <a:ext cx="122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stairs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6212342" y="2025134"/>
            <a:ext cx="670573" cy="641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882915" y="2025134"/>
            <a:ext cx="152400" cy="88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035315" y="2177534"/>
            <a:ext cx="152400" cy="88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187715" y="2329934"/>
            <a:ext cx="152400" cy="88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340115" y="2482334"/>
            <a:ext cx="152400" cy="88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516792" y="2743200"/>
            <a:ext cx="116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stairs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44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2.charter.net/index.php/mail/viewmessage/getattachment/folder/INBOX/uniqueId/19743/account/0/filenameOriginal/disney%20and%20kelm%200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t="21520"/>
          <a:stretch/>
        </p:blipFill>
        <p:spPr bwMode="auto">
          <a:xfrm>
            <a:off x="307975" y="381000"/>
            <a:ext cx="8381999" cy="50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3210" y="5715000"/>
            <a:ext cx="1481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Deck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UWindsor Human Kinetics Atr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5486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6027003"/>
            <a:ext cx="1963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Atrium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Abu Reyahan al-Biruni Middle School - Pantry - Nishapur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5791200"/>
            <a:ext cx="1792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Pantry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Winnipeg Walkway skywalk connections from Winnipeg Convention Centre to Lakeview 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867400" y="1143000"/>
            <a:ext cx="2438400" cy="2743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52600" y="5963530"/>
            <a:ext cx="5466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Walkway or Skywalk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Marysville Opera House - balco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11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0939" y="6003390"/>
            <a:ext cx="2234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Balcony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4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:Makiki-Agriculturebldg-hallwa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70" y="152400"/>
            <a:ext cx="55626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43200" y="5867400"/>
            <a:ext cx="2268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Hallway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Queensland State Archives 1547 House at Englefield Road Oxley c 195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6477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41543" y="5961689"/>
            <a:ext cx="162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Porch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5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Honolulu-LaniakeaYWCA-stairwe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61722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43200" y="6048774"/>
            <a:ext cx="240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Stairwell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Helligaandskirken Copenhagen interior north ais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812037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-457200" y="762000"/>
            <a:ext cx="3810000" cy="3581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43200" y="5963529"/>
            <a:ext cx="3276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 aisle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3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TB in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265"/>
            <a:ext cx="6781800" cy="584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83771" y="1752600"/>
            <a:ext cx="3810000" cy="3581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0" y="5974416"/>
            <a:ext cx="4610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Supermarket aisle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Apartment Blocks Leaning Ov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9" b="42286"/>
          <a:stretch/>
        </p:blipFill>
        <p:spPr bwMode="auto">
          <a:xfrm>
            <a:off x="685800" y="533400"/>
            <a:ext cx="7086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172200" y="990600"/>
            <a:ext cx="2362200" cy="1828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43200" y="5867400"/>
            <a:ext cx="2234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Balcony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1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2.charter.net/index.php/mail/viewmessage/getattachment/folder/INBOX/uniqueId/19741/account/0/filenameOriginal/from%20iphone%200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ttps://mail2.charter.net/index.php/mail/viewmessage/getattachment/folder/INBOX/uniqueId/19741/account/0/filenameOriginal/from%20iphone%2003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1" t="26935" r="893" b="17377"/>
          <a:stretch/>
        </p:blipFill>
        <p:spPr bwMode="auto">
          <a:xfrm>
            <a:off x="334318" y="609600"/>
            <a:ext cx="842892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78089" y="1600200"/>
            <a:ext cx="5486400" cy="2971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57600" y="5963530"/>
            <a:ext cx="1451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Durango High School - Auditorium, 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224762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5963529"/>
            <a:ext cx="3058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Auditorium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39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Celeste</dc:creator>
  <cp:lastModifiedBy>Celeste</cp:lastModifiedBy>
  <cp:revision>12</cp:revision>
  <dcterms:created xsi:type="dcterms:W3CDTF">2006-08-16T00:00:00Z</dcterms:created>
  <dcterms:modified xsi:type="dcterms:W3CDTF">2015-03-30T18:24:57Z</dcterms:modified>
</cp:coreProperties>
</file>